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D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84" d="100"/>
          <a:sy n="184" d="100"/>
        </p:scale>
        <p:origin x="-30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2DE4A-FA36-5E48-A3B9-0D8BB00D35B1}" type="datetimeFigureOut">
              <a:rPr lang="en-US" smtClean="0"/>
              <a:t>26/08/19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255AE-3346-E74F-99FF-08E68A0F39F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8160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2DE4A-FA36-5E48-A3B9-0D8BB00D35B1}" type="datetimeFigureOut">
              <a:rPr lang="en-US" smtClean="0"/>
              <a:t>26/08/19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255AE-3346-E74F-99FF-08E68A0F39F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4175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2DE4A-FA36-5E48-A3B9-0D8BB00D35B1}" type="datetimeFigureOut">
              <a:rPr lang="en-US" smtClean="0"/>
              <a:t>26/08/19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255AE-3346-E74F-99FF-08E68A0F39F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5946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2DE4A-FA36-5E48-A3B9-0D8BB00D35B1}" type="datetimeFigureOut">
              <a:rPr lang="en-US" smtClean="0"/>
              <a:t>26/08/19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255AE-3346-E74F-99FF-08E68A0F39F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1992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2DE4A-FA36-5E48-A3B9-0D8BB00D35B1}" type="datetimeFigureOut">
              <a:rPr lang="en-US" smtClean="0"/>
              <a:t>26/08/19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255AE-3346-E74F-99FF-08E68A0F39F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136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2DE4A-FA36-5E48-A3B9-0D8BB00D35B1}" type="datetimeFigureOut">
              <a:rPr lang="en-US" smtClean="0"/>
              <a:t>26/08/19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255AE-3346-E74F-99FF-08E68A0F39F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6997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2DE4A-FA36-5E48-A3B9-0D8BB00D35B1}" type="datetimeFigureOut">
              <a:rPr lang="en-US" smtClean="0"/>
              <a:t>26/08/19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255AE-3346-E74F-99FF-08E68A0F39F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2343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2DE4A-FA36-5E48-A3B9-0D8BB00D35B1}" type="datetimeFigureOut">
              <a:rPr lang="en-US" smtClean="0"/>
              <a:t>26/08/19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255AE-3346-E74F-99FF-08E68A0F39F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1711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2DE4A-FA36-5E48-A3B9-0D8BB00D35B1}" type="datetimeFigureOut">
              <a:rPr lang="en-US" smtClean="0"/>
              <a:t>26/08/19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255AE-3346-E74F-99FF-08E68A0F39F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0602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2DE4A-FA36-5E48-A3B9-0D8BB00D35B1}" type="datetimeFigureOut">
              <a:rPr lang="en-US" smtClean="0"/>
              <a:t>26/08/19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255AE-3346-E74F-99FF-08E68A0F39F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7936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2DE4A-FA36-5E48-A3B9-0D8BB00D35B1}" type="datetimeFigureOut">
              <a:rPr lang="en-US" smtClean="0"/>
              <a:t>26/08/19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255AE-3346-E74F-99FF-08E68A0F39F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8144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78576" y="76190"/>
            <a:ext cx="5834168" cy="7440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dirty="0" smtClean="0"/>
              <a:t>Click to edit Master title style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1515" y="1078230"/>
            <a:ext cx="8738022" cy="50479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2DE4A-FA36-5E48-A3B9-0D8BB00D35B1}" type="datetimeFigureOut">
              <a:rPr lang="en-US" smtClean="0"/>
              <a:t>26/08/19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255AE-3346-E74F-99FF-08E68A0F39F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3093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5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570" y="3537573"/>
            <a:ext cx="7772400" cy="661426"/>
          </a:xfrm>
        </p:spPr>
        <p:txBody>
          <a:bodyPr/>
          <a:lstStyle/>
          <a:p>
            <a:pPr algn="ctr"/>
            <a:r>
              <a:rPr lang="pt-BR" dirty="0" smtClean="0">
                <a:latin typeface="Arial"/>
                <a:cs typeface="Arial"/>
              </a:rPr>
              <a:t>TÍTULO DO TRABALHO</a:t>
            </a:r>
            <a:endParaRPr lang="pt-BR" dirty="0"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72974" y="4311488"/>
            <a:ext cx="5499426" cy="147841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pt-BR" sz="1400" dirty="0" smtClean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rPr>
              <a:t>Nome completo do autor </a:t>
            </a:r>
            <a:r>
              <a:rPr lang="pt-BR" sz="1400" baseline="30000" dirty="0" smtClean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rPr>
              <a:t>1</a:t>
            </a:r>
            <a:r>
              <a:rPr lang="pt-BR" sz="1400" dirty="0" smtClean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rPr>
              <a:t>; Nome completo do autor </a:t>
            </a:r>
            <a:r>
              <a:rPr lang="pt-BR" sz="1400" baseline="30000" dirty="0" smtClean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rPr>
              <a:t>2 </a:t>
            </a:r>
            <a:r>
              <a:rPr lang="pt-BR" sz="1400" dirty="0" smtClean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rPr>
              <a:t>; Nome completo do autor </a:t>
            </a:r>
            <a:r>
              <a:rPr lang="pt-BR" sz="1400" baseline="30000" dirty="0" smtClean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rPr>
              <a:t>3</a:t>
            </a:r>
            <a:endParaRPr lang="pt-BR" sz="1400" dirty="0" smtClean="0">
              <a:solidFill>
                <a:schemeClr val="bg1">
                  <a:lumMod val="95000"/>
                </a:schemeClr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pt-BR" sz="1400" baseline="30000" dirty="0" smtClean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rPr>
              <a:t>1 </a:t>
            </a:r>
            <a:r>
              <a:rPr lang="pt-BR" sz="1400" dirty="0" smtClean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rPr>
              <a:t>Instituição do autor, cidade/Estado, e-mail; </a:t>
            </a:r>
            <a:r>
              <a:rPr lang="pt-BR" sz="1400" baseline="30000" dirty="0" smtClean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rPr>
              <a:t>2</a:t>
            </a:r>
            <a:r>
              <a:rPr lang="pt-BR" sz="1400" dirty="0" smtClean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rPr>
              <a:t> Instituição do autor, cidade/Estado, e-mail; </a:t>
            </a:r>
            <a:r>
              <a:rPr lang="pt-BR" sz="1400" baseline="30000" dirty="0" smtClean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rPr>
              <a:t>3</a:t>
            </a:r>
            <a:r>
              <a:rPr lang="pt-BR" sz="1400" dirty="0" smtClean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rPr>
              <a:t> Instituição do autor, cidade/Estado, e-mail</a:t>
            </a:r>
          </a:p>
        </p:txBody>
      </p:sp>
    </p:spTree>
    <p:extLst>
      <p:ext uri="{BB962C8B-B14F-4D97-AF65-F5344CB8AC3E}">
        <p14:creationId xmlns:p14="http://schemas.microsoft.com/office/powerpoint/2010/main" val="2177458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latin typeface="Arial"/>
                <a:cs typeface="Arial"/>
              </a:rPr>
              <a:t>TÍTULO DO TRABALHO</a:t>
            </a:r>
            <a:endParaRPr lang="pt-BR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64882" y="22468"/>
            <a:ext cx="1223720" cy="8925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1300" dirty="0" smtClean="0">
                <a:solidFill>
                  <a:srgbClr val="242D46"/>
                </a:solidFill>
                <a:latin typeface="Arial"/>
                <a:cs typeface="Arial"/>
              </a:rPr>
              <a:t>LOGO/BRASÃO</a:t>
            </a:r>
          </a:p>
          <a:p>
            <a:pPr algn="ctr"/>
            <a:r>
              <a:rPr lang="pt-BR" sz="1300" dirty="0" smtClean="0">
                <a:solidFill>
                  <a:srgbClr val="242D46"/>
                </a:solidFill>
                <a:latin typeface="Arial"/>
                <a:cs typeface="Arial"/>
              </a:rPr>
              <a:t> DA INSTITUIÇÃO </a:t>
            </a:r>
            <a:endParaRPr lang="pt-BR" sz="1300" dirty="0">
              <a:solidFill>
                <a:srgbClr val="242D46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76224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32667" y="2741898"/>
            <a:ext cx="3132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chemeClr val="bg1"/>
                </a:solidFill>
                <a:latin typeface="Exo 2.0"/>
                <a:cs typeface="Exo 2.0"/>
              </a:rPr>
              <a:t>Obrigad</a:t>
            </a:r>
            <a:r>
              <a:rPr lang="en-US" sz="2800" dirty="0" smtClean="0">
                <a:solidFill>
                  <a:schemeClr val="bg1"/>
                </a:solidFill>
                <a:latin typeface="Exo 2.0"/>
                <a:cs typeface="Exo 2.0"/>
              </a:rPr>
              <a:t>@!</a:t>
            </a:r>
            <a:endParaRPr lang="en-US" sz="2800" dirty="0">
              <a:solidFill>
                <a:schemeClr val="bg1"/>
              </a:solidFill>
              <a:latin typeface="Exo 2.0"/>
              <a:cs typeface="Exo 2.0"/>
            </a:endParaRPr>
          </a:p>
        </p:txBody>
      </p:sp>
    </p:spTree>
    <p:extLst>
      <p:ext uri="{BB962C8B-B14F-4D97-AF65-F5344CB8AC3E}">
        <p14:creationId xmlns:p14="http://schemas.microsoft.com/office/powerpoint/2010/main" val="1269020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70</Words>
  <Application>Microsoft Macintosh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TÍTULO DO TRABALHO</vt:lpstr>
      <vt:lpstr>TÍTULO DO TRABALHO</vt:lpstr>
      <vt:lpstr>PowerPoint Presentation</vt:lpstr>
    </vt:vector>
  </TitlesOfParts>
  <Company>SISTEMA OCB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Gerência de Comunicação - MAC</dc:creator>
  <cp:lastModifiedBy>Serviço Nacional de Aprendizagem do Cooperativismo</cp:lastModifiedBy>
  <cp:revision>8</cp:revision>
  <dcterms:created xsi:type="dcterms:W3CDTF">2017-03-22T13:53:35Z</dcterms:created>
  <dcterms:modified xsi:type="dcterms:W3CDTF">2019-08-26T19:52:39Z</dcterms:modified>
</cp:coreProperties>
</file>